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F8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106" d="100"/>
          <a:sy n="106" d="100"/>
        </p:scale>
        <p:origin x="-144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FA44-2174-4DFA-9226-37636FBBA8A2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5886-AEB0-489C-BBE3-E2E43C985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9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FA44-2174-4DFA-9226-37636FBBA8A2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5886-AEB0-489C-BBE3-E2E43C985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35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FA44-2174-4DFA-9226-37636FBBA8A2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5886-AEB0-489C-BBE3-E2E43C985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5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FA44-2174-4DFA-9226-37636FBBA8A2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5886-AEB0-489C-BBE3-E2E43C985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69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FA44-2174-4DFA-9226-37636FBBA8A2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5886-AEB0-489C-BBE3-E2E43C985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2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FA44-2174-4DFA-9226-37636FBBA8A2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5886-AEB0-489C-BBE3-E2E43C985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14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FA44-2174-4DFA-9226-37636FBBA8A2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5886-AEB0-489C-BBE3-E2E43C985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FA44-2174-4DFA-9226-37636FBBA8A2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5886-AEB0-489C-BBE3-E2E43C985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4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FA44-2174-4DFA-9226-37636FBBA8A2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5886-AEB0-489C-BBE3-E2E43C985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3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FA44-2174-4DFA-9226-37636FBBA8A2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5886-AEB0-489C-BBE3-E2E43C985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9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FA44-2174-4DFA-9226-37636FBBA8A2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5886-AEB0-489C-BBE3-E2E43C985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1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6FA44-2174-4DFA-9226-37636FBBA8A2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35886-AEB0-489C-BBE3-E2E43C985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4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34" y="979058"/>
            <a:ext cx="11628216" cy="21987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018636" y="2607727"/>
            <a:ext cx="1915613" cy="570039"/>
          </a:xfrm>
          <a:prstGeom prst="rect">
            <a:avLst/>
          </a:prstGeom>
          <a:solidFill>
            <a:srgbClr val="BEF8FE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2" descr="Congregation Ohav Shalom">
            <a:extLst>
              <a:ext uri="{FF2B5EF4-FFF2-40B4-BE49-F238E27FC236}">
                <a16:creationId xmlns:a16="http://schemas.microsoft.com/office/drawing/2014/main" id="{26A40E7C-E8CE-4AE1-807B-37F57D6C4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093" y="1800630"/>
            <a:ext cx="1050201" cy="2494229"/>
          </a:xfrm>
          <a:prstGeom prst="rect">
            <a:avLst/>
          </a:prstGeom>
          <a:noFill/>
          <a:effectLst>
            <a:outerShdw blurRad="38100" sx="102000" sy="102000" algn="ctr" rotWithShape="0">
              <a:srgbClr val="0070C0">
                <a:alpha val="67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775294" y="3177766"/>
            <a:ext cx="83617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5">
                    <a:lumMod val="75000"/>
                  </a:schemeClr>
                </a:solidFill>
                <a:latin typeface="Lucida Calligraphy" panose="03010101010101010101" pitchFamily="66" charset="0"/>
              </a:rPr>
              <a:t>Congregation Ohav Shalom</a:t>
            </a:r>
            <a:endParaRPr lang="en-US" sz="4400" b="1" dirty="0">
              <a:solidFill>
                <a:schemeClr val="accent5">
                  <a:lumMod val="75000"/>
                </a:schemeClr>
              </a:solidFill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956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Calligraphy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Pandolfo</dc:creator>
  <cp:lastModifiedBy>Nancy Pandolfo</cp:lastModifiedBy>
  <cp:revision>3</cp:revision>
  <dcterms:created xsi:type="dcterms:W3CDTF">2020-07-22T15:37:57Z</dcterms:created>
  <dcterms:modified xsi:type="dcterms:W3CDTF">2020-07-22T15:44:58Z</dcterms:modified>
</cp:coreProperties>
</file>